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72" r:id="rId5"/>
    <p:sldId id="276" r:id="rId6"/>
    <p:sldId id="262" r:id="rId7"/>
    <p:sldId id="269" r:id="rId8"/>
    <p:sldId id="265" r:id="rId9"/>
    <p:sldId id="266" r:id="rId10"/>
    <p:sldId id="275" r:id="rId11"/>
    <p:sldId id="270" r:id="rId12"/>
    <p:sldId id="271" r:id="rId13"/>
    <p:sldId id="273" r:id="rId14"/>
    <p:sldId id="277" r:id="rId15"/>
    <p:sldId id="274" r:id="rId16"/>
    <p:sldId id="267" r:id="rId17"/>
    <p:sldId id="261" r:id="rId18"/>
    <p:sldId id="263" r:id="rId19"/>
    <p:sldId id="278" r:id="rId20"/>
    <p:sldId id="264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7DF0-8BAE-43BA-BE9A-F6C1A8D7BD8B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4407-FBF0-497F-9557-F4FF1FF7C2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ndAc>
      <p:stSnd>
        <p:snd r:embed="rId13" name="chimes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643050"/>
            <a:ext cx="6960414" cy="3857652"/>
          </a:xfrm>
        </p:spPr>
        <p:txBody>
          <a:bodyPr>
            <a:noAutofit/>
          </a:bodyPr>
          <a:lstStyle/>
          <a:p>
            <a:r>
              <a:rPr lang="en-US" sz="9600" dirty="0" smtClean="0"/>
              <a:t>Northern Ireland.</a:t>
            </a:r>
            <a:br>
              <a:rPr lang="en-US" sz="9600" dirty="0" smtClean="0"/>
            </a:br>
            <a:endParaRPr lang="ru-RU" sz="9600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1428728" y="3714752"/>
            <a:ext cx="2500330" cy="26432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001024" y="714356"/>
            <a:ext cx="1000132" cy="26432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1902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city is actively boiling, and cultural life, are numerous exhibitions and fairs. Belfast is considered to be the center of cultural and political life of Northern Ireland.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split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- Belfast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Belfast can be considered normal busy city like any other capital of the world, it is crowded and bustling.</a:t>
            </a:r>
            <a:endParaRPr lang="ru-RU" sz="4800" dirty="0"/>
          </a:p>
        </p:txBody>
      </p:sp>
    </p:spTree>
  </p:cSld>
  <p:clrMapOvr>
    <a:masterClrMapping/>
  </p:clrMapOvr>
  <p:transition>
    <p:cover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Belfast is rich and historical events. For example, it is at its shipyards built the "Titanic." Generally, the capital of Northern Ireland has long been considered a major industrial center.</a:t>
            </a:r>
            <a:endParaRPr lang="ru-RU" sz="4000" dirty="0"/>
          </a:p>
        </p:txBody>
      </p:sp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1\Desktop\brit02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87615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Attractions in Belfast are many and varied. The most significant of which Castle in Belfast, located on the slope of Cave Hill, there is a park, "Cave Hill".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Old Town.</a:t>
            </a:r>
            <a:endParaRPr lang="ru-RU" sz="7200" dirty="0"/>
          </a:p>
        </p:txBody>
      </p:sp>
      <p:pic>
        <p:nvPicPr>
          <p:cNvPr id="12290" name="Picture 2" descr="C:\Users\1\Desktop\brit02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13649"/>
            <a:ext cx="7786742" cy="53014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Belfas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ancient castle in Northern Ireland, Antrim.</a:t>
            </a:r>
            <a:endParaRPr lang="ru-RU" dirty="0"/>
          </a:p>
        </p:txBody>
      </p:sp>
      <p:pic>
        <p:nvPicPr>
          <p:cNvPr id="3074" name="Picture 2" descr="C:\Users\1\Desktop\img.ph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1" y="2428867"/>
            <a:ext cx="5665282" cy="4022351"/>
          </a:xfrm>
          <a:prstGeom prst="rect">
            <a:avLst/>
          </a:prstGeom>
          <a:noFill/>
        </p:spPr>
      </p:pic>
      <p:sp>
        <p:nvSpPr>
          <p:cNvPr id="5" name="Улыбающееся лицо 4"/>
          <p:cNvSpPr/>
          <p:nvPr/>
        </p:nvSpPr>
        <p:spPr>
          <a:xfrm>
            <a:off x="6143636" y="1500174"/>
            <a:ext cx="1214446" cy="150019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85786" y="5786454"/>
            <a:ext cx="857256" cy="8572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former castle of kings of Ireland on the Atlantic coast.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122" name="Picture 2" descr="C:\Users\1\Desktop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7215238" cy="468630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590266"/>
          </a:xfrm>
        </p:spPr>
        <p:txBody>
          <a:bodyPr>
            <a:normAutofit/>
          </a:bodyPr>
          <a:lstStyle/>
          <a:p>
            <a:r>
              <a:rPr lang="en-US" sz="9600" dirty="0" smtClean="0"/>
              <a:t>Nature of Ireland.</a:t>
            </a:r>
            <a:endParaRPr lang="ru-RU" sz="9600" dirty="0"/>
          </a:p>
        </p:txBody>
      </p:sp>
      <p:sp>
        <p:nvSpPr>
          <p:cNvPr id="4" name="4-конечная звезда 3"/>
          <p:cNvSpPr/>
          <p:nvPr/>
        </p:nvSpPr>
        <p:spPr>
          <a:xfrm>
            <a:off x="6929454" y="428604"/>
            <a:ext cx="1643074" cy="121444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</a:t>
            </a:r>
            <a:r>
              <a:rPr lang="en-US" sz="9800" dirty="0" smtClean="0"/>
              <a:t>map</a:t>
            </a:r>
            <a:br>
              <a:rPr lang="en-US" sz="9800" dirty="0" smtClean="0"/>
            </a:br>
            <a:endParaRPr lang="ru-RU" sz="9800" dirty="0"/>
          </a:p>
        </p:txBody>
      </p:sp>
      <p:pic>
        <p:nvPicPr>
          <p:cNvPr id="2051" name="Picture 3" descr="C:\Users\1\Desktop\1212946674_irelandmapbig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3857652" cy="4929221"/>
          </a:xfrm>
          <a:prstGeom prst="rect">
            <a:avLst/>
          </a:prstGeom>
          <a:noFill/>
        </p:spPr>
      </p:pic>
      <p:sp>
        <p:nvSpPr>
          <p:cNvPr id="5" name="5-конечная звезда 4"/>
          <p:cNvSpPr/>
          <p:nvPr/>
        </p:nvSpPr>
        <p:spPr>
          <a:xfrm>
            <a:off x="5929322" y="0"/>
            <a:ext cx="3214678" cy="30718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0" y="142852"/>
            <a:ext cx="2643174" cy="607223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900" dirty="0" smtClean="0"/>
              <a:t/>
            </a:r>
            <a:br>
              <a:rPr lang="en-US" sz="8900" dirty="0" smtClean="0"/>
            </a:br>
            <a:endParaRPr lang="ru-RU" sz="8900" dirty="0"/>
          </a:p>
        </p:txBody>
      </p:sp>
      <p:pic>
        <p:nvPicPr>
          <p:cNvPr id="6146" name="Picture 2" descr="C:\Users\1\Desktop\Causeway_coas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84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1\Desktop\travapoe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esktop\slide0003_image0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esktop\0_2fb69_89c03d00_X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1\Desktop\ir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8001024" y="142852"/>
            <a:ext cx="928694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0700" dirty="0" smtClean="0"/>
              <a:t/>
            </a:r>
            <a:br>
              <a:rPr lang="ru-RU" sz="10700" dirty="0" smtClean="0"/>
            </a:br>
            <a:r>
              <a:rPr lang="en-US" sz="10700" dirty="0" smtClean="0"/>
              <a:t>     END.</a:t>
            </a:r>
            <a:r>
              <a:rPr lang="en-US" sz="10700" dirty="0" smtClean="0"/>
              <a:t/>
            </a:r>
            <a:br>
              <a:rPr lang="en-US" sz="10700" dirty="0" smtClean="0"/>
            </a:br>
            <a:endParaRPr lang="ru-RU" sz="10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928934"/>
            <a:ext cx="6838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Fulfilled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Obukhova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Valeria.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6643702" y="1643050"/>
            <a:ext cx="1714512" cy="207170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12-конечная звезда 6"/>
          <p:cNvSpPr/>
          <p:nvPr/>
        </p:nvSpPr>
        <p:spPr>
          <a:xfrm>
            <a:off x="928662" y="2000240"/>
            <a:ext cx="1071570" cy="178595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2500298" y="5214950"/>
            <a:ext cx="4429156" cy="150019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Flag of Northern Ireland.</a:t>
            </a:r>
            <a:br>
              <a:rPr lang="en-US" sz="4900" dirty="0" smtClean="0"/>
            </a:br>
            <a:endParaRPr lang="ru-RU" sz="4900" dirty="0"/>
          </a:p>
        </p:txBody>
      </p:sp>
      <p:pic>
        <p:nvPicPr>
          <p:cNvPr id="3074" name="Picture 2" descr="C:\Users\1\Desktop\2579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5643602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</a:t>
            </a:r>
            <a:r>
              <a:rPr lang="en-US" sz="8000" dirty="0" smtClean="0"/>
              <a:t>Symbol</a:t>
            </a:r>
            <a:r>
              <a:rPr lang="en-US" sz="8000" dirty="0" smtClean="0"/>
              <a:t>.</a:t>
            </a:r>
            <a:br>
              <a:rPr lang="en-US" sz="8000" dirty="0" smtClean="0"/>
            </a:br>
            <a:endParaRPr lang="ru-RU" sz="8000" dirty="0"/>
          </a:p>
        </p:txBody>
      </p:sp>
      <p:pic>
        <p:nvPicPr>
          <p:cNvPr id="10242" name="Picture 2" descr="C:\Users\1\Desktop\klever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571504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6183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Population:2 </a:t>
            </a:r>
            <a:r>
              <a:rPr lang="en-US" sz="4800" dirty="0" smtClean="0"/>
              <a:t>million</a:t>
            </a:r>
            <a:br>
              <a:rPr lang="en-US" sz="4800" dirty="0" smtClean="0"/>
            </a:br>
            <a:r>
              <a:rPr lang="en-US" sz="4800" dirty="0" smtClean="0"/>
              <a:t>Capital </a:t>
            </a:r>
            <a:r>
              <a:rPr lang="en-US" sz="4800" dirty="0" smtClean="0"/>
              <a:t>City:</a:t>
            </a:r>
            <a:r>
              <a:rPr lang="ru-RU" sz="4800" dirty="0" smtClean="0"/>
              <a:t> </a:t>
            </a:r>
            <a:r>
              <a:rPr lang="en-US" sz="4800" dirty="0" smtClean="0"/>
              <a:t>Belfast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Symbol: </a:t>
            </a:r>
            <a:r>
              <a:rPr lang="en-US" sz="4800" dirty="0" smtClean="0"/>
              <a:t>shamrock</a:t>
            </a:r>
            <a:r>
              <a:rPr lang="en-US" sz="4800" dirty="0" smtClean="0"/>
              <a:t>, clover.</a:t>
            </a:r>
            <a:br>
              <a:rPr lang="en-US" sz="4800" dirty="0" smtClean="0"/>
            </a:br>
            <a:endParaRPr lang="ru-RU" sz="4800" dirty="0"/>
          </a:p>
        </p:txBody>
      </p:sp>
    </p:spTree>
  </p:cSld>
  <p:clrMapOvr>
    <a:masterClrMapping/>
  </p:clrMapOvr>
  <p:transition>
    <p:comb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2525.kecso.ne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en-US" dirty="0" smtClean="0"/>
              <a:t>Northern Ireland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Northern Ireland, United Kingdom of Great Britain and Northern Ireland, situated in the north-eastern part of the island of Ireland. The capital and largest city - Belfast.</a:t>
            </a:r>
          </a:p>
          <a:p>
            <a:endParaRPr lang="ru-RU" dirty="0"/>
          </a:p>
        </p:txBody>
      </p:sp>
    </p:spTree>
  </p:cSld>
  <p:clrMapOvr>
    <a:masterClrMapping/>
  </p:clrMapOvr>
  <p:transition>
    <p:pu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26204"/>
          </a:xfrm>
        </p:spPr>
        <p:txBody>
          <a:bodyPr/>
          <a:lstStyle/>
          <a:p>
            <a:r>
              <a:rPr lang="en-US" dirty="0" smtClean="0"/>
              <a:t>Ireland - this is one of the most popular tourist countries in Europe.</a:t>
            </a:r>
            <a:endParaRPr lang="ru-RU" dirty="0"/>
          </a:p>
        </p:txBody>
      </p:sp>
      <p:pic>
        <p:nvPicPr>
          <p:cNvPr id="7170" name="Picture 2" descr="C:\Users\1\Desktop\103229-050-143677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8223272" cy="5463336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capital of Northern Ireland - </a:t>
            </a:r>
            <a:r>
              <a:rPr lang="ru-RU" dirty="0" smtClean="0"/>
              <a:t>        </a:t>
            </a:r>
            <a:r>
              <a:rPr lang="en-US" dirty="0" smtClean="0"/>
              <a:t>Belfast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8194" name="Picture 2" descr="C:\Users\1\Desktop\Irsko_severni_Irsko_irske_zrcadleni_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6875188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134</Words>
  <PresentationFormat>Экран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Northern Ireland. </vt:lpstr>
      <vt:lpstr>                map </vt:lpstr>
      <vt:lpstr> Flag of Northern Ireland. </vt:lpstr>
      <vt:lpstr>        Symbol. </vt:lpstr>
      <vt:lpstr> Population:2 million Capital City: Belfast Symbol: shamrock, clover. </vt:lpstr>
      <vt:lpstr>Слайд 6</vt:lpstr>
      <vt:lpstr>       Northern Ireland.</vt:lpstr>
      <vt:lpstr>Слайд 8</vt:lpstr>
      <vt:lpstr> The capital of Northern Ireland -         Belfast. </vt:lpstr>
      <vt:lpstr> The city is actively boiling, and cultural life, are numerous exhibitions and fairs. Belfast is considered to be the center of cultural and political life of Northern Ireland. </vt:lpstr>
      <vt:lpstr>Capital - Belfast</vt:lpstr>
      <vt:lpstr>Слайд 12</vt:lpstr>
      <vt:lpstr>Слайд 13</vt:lpstr>
      <vt:lpstr> Attractions in Belfast are many and varied. The most significant of which Castle in Belfast, located on the slope of Cave Hill, there is a park, "Cave Hill". </vt:lpstr>
      <vt:lpstr>Old Town.</vt:lpstr>
      <vt:lpstr>Слайд 16</vt:lpstr>
      <vt:lpstr>An ancient castle in Northern Ireland, Antrim.</vt:lpstr>
      <vt:lpstr> The former castle of kings of Ireland on the Atlantic coast. </vt:lpstr>
      <vt:lpstr>Nature of Ireland.</vt:lpstr>
      <vt:lpstr>  </vt:lpstr>
      <vt:lpstr>Слайд 21</vt:lpstr>
      <vt:lpstr>Слайд 22</vt:lpstr>
      <vt:lpstr>Слайд 23</vt:lpstr>
      <vt:lpstr>Слайд 24</vt:lpstr>
      <vt:lpstr>       END.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2011-12-20T11:12:01Z</dcterms:created>
  <dcterms:modified xsi:type="dcterms:W3CDTF">2011-12-20T14:42:51Z</dcterms:modified>
</cp:coreProperties>
</file>